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5143500" cx="9144000"/>
  <p:notesSz cx="6858000" cy="9144000"/>
  <p:embeddedFontLst>
    <p:embeddedFont>
      <p:font typeface="Pacifico"/>
      <p:regular r:id="rId26"/>
    </p:embeddedFont>
    <p:embeddedFont>
      <p:font typeface="Oswald"/>
      <p:regular r:id="rId27"/>
      <p:bold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acifico-regular.fntdata"/><Relationship Id="rId25" Type="http://schemas.openxmlformats.org/officeDocument/2006/relationships/slide" Target="slides/slide21.xml"/><Relationship Id="rId28" Type="http://schemas.openxmlformats.org/officeDocument/2006/relationships/font" Target="fonts/Oswald-bold.fntdata"/><Relationship Id="rId27" Type="http://schemas.openxmlformats.org/officeDocument/2006/relationships/font" Target="fonts/Oswald-regular.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 name="Shape 30"/>
        <p:cNvGrpSpPr/>
        <p:nvPr/>
      </p:nvGrpSpPr>
      <p:grpSpPr>
        <a:xfrm>
          <a:off x="0" y="0"/>
          <a:ext cx="0" cy="0"/>
          <a:chOff x="0" y="0"/>
          <a:chExt cx="0" cy="0"/>
        </a:xfrm>
      </p:grpSpPr>
      <p:sp>
        <p:nvSpPr>
          <p:cNvPr id="31" name="Google Shape;31;p: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 name="Google Shape;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Google Shape;84;g54b4a8583_07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54b4a8583_0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g54b4a8583_08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4b4a8583_0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Google Shape;96;g54b4a8583_08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54b4a8583_0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 name="Shape 101"/>
        <p:cNvGrpSpPr/>
        <p:nvPr/>
      </p:nvGrpSpPr>
      <p:grpSpPr>
        <a:xfrm>
          <a:off x="0" y="0"/>
          <a:ext cx="0" cy="0"/>
          <a:chOff x="0" y="0"/>
          <a:chExt cx="0" cy="0"/>
        </a:xfrm>
      </p:grpSpPr>
      <p:sp>
        <p:nvSpPr>
          <p:cNvPr id="102" name="Google Shape;102;g54b4a8583_09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54b4a8583_0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54b4a8583_010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54b4a8583_0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54b4a8583_010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54b4a8583_0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Google Shape;120;g54b4a8583_011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54b4a8583_0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8d0b7625c_03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8d0b7625c_0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g54b4a8583_011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54b4a8583_0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54b4a8583_01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54b4a8583_0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 name="Shape 35"/>
        <p:cNvGrpSpPr/>
        <p:nvPr/>
      </p:nvGrpSpPr>
      <p:grpSpPr>
        <a:xfrm>
          <a:off x="0" y="0"/>
          <a:ext cx="0" cy="0"/>
          <a:chOff x="0" y="0"/>
          <a:chExt cx="0" cy="0"/>
        </a:xfrm>
      </p:grpSpPr>
      <p:sp>
        <p:nvSpPr>
          <p:cNvPr id="36" name="Google Shape;36;g54b4a8583_0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 name="Google Shape;37;g54b4a8583_0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54b4a8583_01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54b4a8583_0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54b4a8583_01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54b4a8583_0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 name="Shape 41"/>
        <p:cNvGrpSpPr/>
        <p:nvPr/>
      </p:nvGrpSpPr>
      <p:grpSpPr>
        <a:xfrm>
          <a:off x="0" y="0"/>
          <a:ext cx="0" cy="0"/>
          <a:chOff x="0" y="0"/>
          <a:chExt cx="0" cy="0"/>
        </a:xfrm>
      </p:grpSpPr>
      <p:sp>
        <p:nvSpPr>
          <p:cNvPr id="42" name="Google Shape;42;g54b4a8583_0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 name="Google Shape;43;g54b4a8583_0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 name="Shape 47"/>
        <p:cNvGrpSpPr/>
        <p:nvPr/>
      </p:nvGrpSpPr>
      <p:grpSpPr>
        <a:xfrm>
          <a:off x="0" y="0"/>
          <a:ext cx="0" cy="0"/>
          <a:chOff x="0" y="0"/>
          <a:chExt cx="0" cy="0"/>
        </a:xfrm>
      </p:grpSpPr>
      <p:sp>
        <p:nvSpPr>
          <p:cNvPr id="48" name="Google Shape;48;g54b4a8583_0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9" name="Google Shape;49;g54b4a8583_0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 name="Shape 53"/>
        <p:cNvGrpSpPr/>
        <p:nvPr/>
      </p:nvGrpSpPr>
      <p:grpSpPr>
        <a:xfrm>
          <a:off x="0" y="0"/>
          <a:ext cx="0" cy="0"/>
          <a:chOff x="0" y="0"/>
          <a:chExt cx="0" cy="0"/>
        </a:xfrm>
      </p:grpSpPr>
      <p:sp>
        <p:nvSpPr>
          <p:cNvPr id="54" name="Google Shape;54;g54b4a8583_04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54b4a8583_0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Google Shape;60;g54b4a8583_05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54b4a8583_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Google Shape;66;g54b4a8583_05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54b4a8583_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Google Shape;72;g54b4a8583_06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54b4a8583_0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54b4a8583_07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54b4a8583_0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idx="1" type="subTitle"/>
          </p:nvPr>
        </p:nvSpPr>
        <p:spPr>
          <a:xfrm>
            <a:off x="685800" y="2840053"/>
            <a:ext cx="7772400" cy="784800"/>
          </a:xfrm>
          <a:prstGeom prst="rect">
            <a:avLst/>
          </a:prstGeom>
        </p:spPr>
        <p:txBody>
          <a:bodyPr anchorCtr="0" anchor="t" bIns="91425" lIns="91425" spcFirstLastPara="1" rIns="91425" wrap="square" tIns="91425"/>
          <a:lstStyle>
            <a:lvl1pPr lvl="0" algn="ctr">
              <a:spcBef>
                <a:spcPts val="0"/>
              </a:spcBef>
              <a:spcAft>
                <a:spcPts val="0"/>
              </a:spcAft>
              <a:buClr>
                <a:schemeClr val="dk2"/>
              </a:buClr>
              <a:buSzPts val="3000"/>
              <a:buNone/>
              <a:defRPr>
                <a:solidFill>
                  <a:schemeClr val="dk2"/>
                </a:solidFill>
              </a:defRPr>
            </a:lvl1pPr>
            <a:lvl2pPr lvl="1" algn="ctr">
              <a:spcBef>
                <a:spcPts val="0"/>
              </a:spcBef>
              <a:spcAft>
                <a:spcPts val="0"/>
              </a:spcAft>
              <a:buClr>
                <a:schemeClr val="dk2"/>
              </a:buClr>
              <a:buSzPts val="3000"/>
              <a:buNone/>
              <a:defRPr sz="3000">
                <a:solidFill>
                  <a:schemeClr val="dk2"/>
                </a:solidFill>
              </a:defRPr>
            </a:lvl2pPr>
            <a:lvl3pPr lvl="2" algn="ctr">
              <a:spcBef>
                <a:spcPts val="0"/>
              </a:spcBef>
              <a:spcAft>
                <a:spcPts val="0"/>
              </a:spcAft>
              <a:buClr>
                <a:schemeClr val="dk2"/>
              </a:buClr>
              <a:buSzPts val="3000"/>
              <a:buNone/>
              <a:defRPr sz="3000">
                <a:solidFill>
                  <a:schemeClr val="dk2"/>
                </a:solidFill>
              </a:defRPr>
            </a:lvl3pPr>
            <a:lvl4pPr lvl="3" algn="ctr">
              <a:spcBef>
                <a:spcPts val="0"/>
              </a:spcBef>
              <a:spcAft>
                <a:spcPts val="0"/>
              </a:spcAft>
              <a:buClr>
                <a:schemeClr val="dk2"/>
              </a:buClr>
              <a:buSzPts val="3000"/>
              <a:buNone/>
              <a:defRPr sz="3000">
                <a:solidFill>
                  <a:schemeClr val="dk2"/>
                </a:solidFill>
              </a:defRPr>
            </a:lvl4pPr>
            <a:lvl5pPr lvl="4" algn="ctr">
              <a:spcBef>
                <a:spcPts val="0"/>
              </a:spcBef>
              <a:spcAft>
                <a:spcPts val="0"/>
              </a:spcAft>
              <a:buClr>
                <a:schemeClr val="dk2"/>
              </a:buClr>
              <a:buSzPts val="3000"/>
              <a:buNone/>
              <a:defRPr sz="3000">
                <a:solidFill>
                  <a:schemeClr val="dk2"/>
                </a:solidFill>
              </a:defRPr>
            </a:lvl5pPr>
            <a:lvl6pPr lvl="5" algn="ctr">
              <a:spcBef>
                <a:spcPts val="0"/>
              </a:spcBef>
              <a:spcAft>
                <a:spcPts val="0"/>
              </a:spcAft>
              <a:buClr>
                <a:schemeClr val="dk2"/>
              </a:buClr>
              <a:buSzPts val="3000"/>
              <a:buNone/>
              <a:defRPr sz="3000">
                <a:solidFill>
                  <a:schemeClr val="dk2"/>
                </a:solidFill>
              </a:defRPr>
            </a:lvl6pPr>
            <a:lvl7pPr lvl="6" algn="ctr">
              <a:spcBef>
                <a:spcPts val="0"/>
              </a:spcBef>
              <a:spcAft>
                <a:spcPts val="0"/>
              </a:spcAft>
              <a:buClr>
                <a:schemeClr val="dk2"/>
              </a:buClr>
              <a:buSzPts val="3000"/>
              <a:buNone/>
              <a:defRPr sz="3000">
                <a:solidFill>
                  <a:schemeClr val="dk2"/>
                </a:solidFill>
              </a:defRPr>
            </a:lvl7pPr>
            <a:lvl8pPr lvl="7" algn="ctr">
              <a:spcBef>
                <a:spcPts val="0"/>
              </a:spcBef>
              <a:spcAft>
                <a:spcPts val="0"/>
              </a:spcAft>
              <a:buClr>
                <a:schemeClr val="dk2"/>
              </a:buClr>
              <a:buSzPts val="3000"/>
              <a:buNone/>
              <a:defRPr sz="3000">
                <a:solidFill>
                  <a:schemeClr val="dk2"/>
                </a:solidFill>
              </a:defRPr>
            </a:lvl8pPr>
            <a:lvl9pPr lvl="8" algn="ctr">
              <a:spcBef>
                <a:spcPts val="0"/>
              </a:spcBef>
              <a:spcAft>
                <a:spcPts val="0"/>
              </a:spcAft>
              <a:buClr>
                <a:schemeClr val="dk2"/>
              </a:buClr>
              <a:buSzPts val="3000"/>
              <a:buNone/>
              <a:defRPr sz="3000">
                <a:solidFill>
                  <a:schemeClr val="dk2"/>
                </a:solidFill>
              </a:defRPr>
            </a:lvl9pPr>
          </a:lstStyle>
          <a:p/>
        </p:txBody>
      </p:sp>
      <p:sp>
        <p:nvSpPr>
          <p:cNvPr id="11" name="Google Shape;11;p2"/>
          <p:cNvSpPr txBox="1"/>
          <p:nvPr>
            <p:ph type="ctrTitle"/>
          </p:nvPr>
        </p:nvSpPr>
        <p:spPr>
          <a:xfrm>
            <a:off x="685800" y="1583342"/>
            <a:ext cx="7772400" cy="1159800"/>
          </a:xfrm>
          <a:prstGeom prst="rect">
            <a:avLst/>
          </a:prstGeom>
        </p:spPr>
        <p:txBody>
          <a:bodyPr anchorCtr="0" anchor="b" bIns="91425" lIns="91425" spcFirstLastPara="1" rIns="91425" wrap="square" tIns="91425"/>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2" name="Google Shape;12;p2"/>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3" name="Shape 13"/>
        <p:cNvGrpSpPr/>
        <p:nvPr/>
      </p:nvGrpSpPr>
      <p:grpSpPr>
        <a:xfrm>
          <a:off x="0" y="0"/>
          <a:ext cx="0" cy="0"/>
          <a:chOff x="0" y="0"/>
          <a:chExt cx="0" cy="0"/>
        </a:xfrm>
      </p:grpSpPr>
      <p:sp>
        <p:nvSpPr>
          <p:cNvPr id="14" name="Google Shape;14;p3"/>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5" name="Google Shape;15;p3"/>
          <p:cNvSpPr txBox="1"/>
          <p:nvPr>
            <p:ph idx="1" type="body"/>
          </p:nvPr>
        </p:nvSpPr>
        <p:spPr>
          <a:xfrm>
            <a:off x="457200" y="1200150"/>
            <a:ext cx="82296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6" name="Google Shape;16;p3"/>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7" name="Shape 17"/>
        <p:cNvGrpSpPr/>
        <p:nvPr/>
      </p:nvGrpSpPr>
      <p:grpSpPr>
        <a:xfrm>
          <a:off x="0" y="0"/>
          <a:ext cx="0" cy="0"/>
          <a:chOff x="0" y="0"/>
          <a:chExt cx="0" cy="0"/>
        </a:xfrm>
      </p:grpSpPr>
      <p:sp>
        <p:nvSpPr>
          <p:cNvPr id="18" name="Google Shape;18;p4"/>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9" name="Google Shape;19;p4"/>
          <p:cNvSpPr txBox="1"/>
          <p:nvPr>
            <p:ph idx="1" type="body"/>
          </p:nvPr>
        </p:nvSpPr>
        <p:spPr>
          <a:xfrm>
            <a:off x="457200" y="1200150"/>
            <a:ext cx="39945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0" name="Google Shape;20;p4"/>
          <p:cNvSpPr txBox="1"/>
          <p:nvPr>
            <p:ph idx="2" type="body"/>
          </p:nvPr>
        </p:nvSpPr>
        <p:spPr>
          <a:xfrm>
            <a:off x="4692274" y="1200150"/>
            <a:ext cx="39945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1" name="Google Shape;21;p4"/>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2" name="Shape 22"/>
        <p:cNvGrpSpPr/>
        <p:nvPr/>
      </p:nvGrpSpPr>
      <p:grpSpPr>
        <a:xfrm>
          <a:off x="0" y="0"/>
          <a:ext cx="0" cy="0"/>
          <a:chOff x="0" y="0"/>
          <a:chExt cx="0" cy="0"/>
        </a:xfrm>
      </p:grpSpPr>
      <p:sp>
        <p:nvSpPr>
          <p:cNvPr id="23" name="Google Shape;23;p5"/>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4" name="Google Shape;24;p5"/>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5" name="Shape 25"/>
        <p:cNvGrpSpPr/>
        <p:nvPr/>
      </p:nvGrpSpPr>
      <p:grpSpPr>
        <a:xfrm>
          <a:off x="0" y="0"/>
          <a:ext cx="0" cy="0"/>
          <a:chOff x="0" y="0"/>
          <a:chExt cx="0" cy="0"/>
        </a:xfrm>
      </p:grpSpPr>
      <p:sp>
        <p:nvSpPr>
          <p:cNvPr id="26" name="Google Shape;26;p6"/>
          <p:cNvSpPr txBox="1"/>
          <p:nvPr>
            <p:ph idx="1" type="body"/>
          </p:nvPr>
        </p:nvSpPr>
        <p:spPr>
          <a:xfrm>
            <a:off x="457200" y="4406309"/>
            <a:ext cx="8229600" cy="519600"/>
          </a:xfrm>
          <a:prstGeom prst="rect">
            <a:avLst/>
          </a:prstGeom>
        </p:spPr>
        <p:txBody>
          <a:bodyPr anchorCtr="0" anchor="t" bIns="91425" lIns="91425" spcFirstLastPara="1" rIns="91425" wrap="square" tIns="91425"/>
          <a:lstStyle>
            <a:lvl1pPr indent="-228600" lvl="0" marL="457200" algn="ctr">
              <a:spcBef>
                <a:spcPts val="0"/>
              </a:spcBef>
              <a:spcAft>
                <a:spcPts val="0"/>
              </a:spcAft>
              <a:buClr>
                <a:schemeClr val="dk1"/>
              </a:buClr>
              <a:buSzPts val="1800"/>
              <a:buNone/>
              <a:defRPr sz="1800">
                <a:solidFill>
                  <a:schemeClr val="dk1"/>
                </a:solidFill>
              </a:defRPr>
            </a:lvl1pPr>
          </a:lstStyle>
          <a:p/>
        </p:txBody>
      </p:sp>
      <p:sp>
        <p:nvSpPr>
          <p:cNvPr id="27" name="Google Shape;27;p6"/>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8" name="Shape 28"/>
        <p:cNvGrpSpPr/>
        <p:nvPr/>
      </p:nvGrpSpPr>
      <p:grpSpPr>
        <a:xfrm>
          <a:off x="0" y="0"/>
          <a:ext cx="0" cy="0"/>
          <a:chOff x="0" y="0"/>
          <a:chExt cx="0" cy="0"/>
        </a:xfrm>
      </p:grpSpPr>
      <p:sp>
        <p:nvSpPr>
          <p:cNvPr id="29" name="Google Shape;29;p7"/>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ight-gradient">
    <p:bg>
      <p:bgPr>
        <a:gradFill>
          <a:gsLst>
            <a:gs pos="0">
              <a:schemeClr val="lt1"/>
            </a:gs>
            <a:gs pos="30000">
              <a:schemeClr val="lt1"/>
            </a:gs>
            <a:gs pos="100000">
              <a:schemeClr val="lt2"/>
            </a:gs>
          </a:gsLst>
          <a:path path="circle">
            <a:fillToRect b="50%" l="50%" r="50%" t="50%"/>
          </a:path>
          <a:tileRect/>
        </a:gra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lstStyle>
            <a:lvl1pPr lvl="0">
              <a:spcBef>
                <a:spcPts val="0"/>
              </a:spcBef>
              <a:spcAft>
                <a:spcPts val="0"/>
              </a:spcAft>
              <a:buClr>
                <a:schemeClr val="dk1"/>
              </a:buClr>
              <a:buSzPts val="3600"/>
              <a:buNone/>
              <a:defRPr b="1" sz="3600">
                <a:solidFill>
                  <a:schemeClr val="dk1"/>
                </a:solidFill>
              </a:defRPr>
            </a:lvl1pPr>
            <a:lvl2pPr lvl="1">
              <a:spcBef>
                <a:spcPts val="0"/>
              </a:spcBef>
              <a:spcAft>
                <a:spcPts val="0"/>
              </a:spcAft>
              <a:buClr>
                <a:schemeClr val="dk1"/>
              </a:buClr>
              <a:buSzPts val="3600"/>
              <a:buNone/>
              <a:defRPr b="1" sz="3600">
                <a:solidFill>
                  <a:schemeClr val="dk1"/>
                </a:solidFill>
              </a:defRPr>
            </a:lvl2pPr>
            <a:lvl3pPr lvl="2">
              <a:spcBef>
                <a:spcPts val="0"/>
              </a:spcBef>
              <a:spcAft>
                <a:spcPts val="0"/>
              </a:spcAft>
              <a:buClr>
                <a:schemeClr val="dk1"/>
              </a:buClr>
              <a:buSzPts val="3600"/>
              <a:buNone/>
              <a:defRPr b="1" sz="3600">
                <a:solidFill>
                  <a:schemeClr val="dk1"/>
                </a:solidFill>
              </a:defRPr>
            </a:lvl3pPr>
            <a:lvl4pPr lvl="3">
              <a:spcBef>
                <a:spcPts val="0"/>
              </a:spcBef>
              <a:spcAft>
                <a:spcPts val="0"/>
              </a:spcAft>
              <a:buClr>
                <a:schemeClr val="dk1"/>
              </a:buClr>
              <a:buSzPts val="3600"/>
              <a:buNone/>
              <a:defRPr b="1" sz="3600">
                <a:solidFill>
                  <a:schemeClr val="dk1"/>
                </a:solidFill>
              </a:defRPr>
            </a:lvl4pPr>
            <a:lvl5pPr lvl="4">
              <a:spcBef>
                <a:spcPts val="0"/>
              </a:spcBef>
              <a:spcAft>
                <a:spcPts val="0"/>
              </a:spcAft>
              <a:buClr>
                <a:schemeClr val="dk1"/>
              </a:buClr>
              <a:buSzPts val="3600"/>
              <a:buNone/>
              <a:defRPr b="1" sz="3600">
                <a:solidFill>
                  <a:schemeClr val="dk1"/>
                </a:solidFill>
              </a:defRPr>
            </a:lvl5pPr>
            <a:lvl6pPr lvl="5">
              <a:spcBef>
                <a:spcPts val="0"/>
              </a:spcBef>
              <a:spcAft>
                <a:spcPts val="0"/>
              </a:spcAft>
              <a:buClr>
                <a:schemeClr val="dk1"/>
              </a:buClr>
              <a:buSzPts val="3600"/>
              <a:buNone/>
              <a:defRPr b="1" sz="3600">
                <a:solidFill>
                  <a:schemeClr val="dk1"/>
                </a:solidFill>
              </a:defRPr>
            </a:lvl6pPr>
            <a:lvl7pPr lvl="6">
              <a:spcBef>
                <a:spcPts val="0"/>
              </a:spcBef>
              <a:spcAft>
                <a:spcPts val="0"/>
              </a:spcAft>
              <a:buClr>
                <a:schemeClr val="dk1"/>
              </a:buClr>
              <a:buSzPts val="3600"/>
              <a:buNone/>
              <a:defRPr b="1" sz="3600">
                <a:solidFill>
                  <a:schemeClr val="dk1"/>
                </a:solidFill>
              </a:defRPr>
            </a:lvl7pPr>
            <a:lvl8pPr lvl="7">
              <a:spcBef>
                <a:spcPts val="0"/>
              </a:spcBef>
              <a:spcAft>
                <a:spcPts val="0"/>
              </a:spcAft>
              <a:buClr>
                <a:schemeClr val="dk1"/>
              </a:buClr>
              <a:buSzPts val="3600"/>
              <a:buNone/>
              <a:defRPr b="1" sz="3600">
                <a:solidFill>
                  <a:schemeClr val="dk1"/>
                </a:solidFill>
              </a:defRPr>
            </a:lvl8pPr>
            <a:lvl9pPr lvl="8">
              <a:spcBef>
                <a:spcPts val="0"/>
              </a:spcBef>
              <a:spcAft>
                <a:spcPts val="0"/>
              </a:spcAft>
              <a:buClr>
                <a:schemeClr val="dk1"/>
              </a:buClr>
              <a:buSzPts val="3600"/>
              <a:buNone/>
              <a:defRPr b="1" sz="3600">
                <a:solidFill>
                  <a:schemeClr val="dk1"/>
                </a:solidFill>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lstStyle>
            <a:lvl1pPr indent="-419100" lvl="0" marL="457200">
              <a:spcBef>
                <a:spcPts val="600"/>
              </a:spcBef>
              <a:spcAft>
                <a:spcPts val="0"/>
              </a:spcAft>
              <a:buSzPts val="3000"/>
              <a:buChar char="●"/>
              <a:defRPr sz="30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42900" lvl="3" marL="1828800">
              <a:spcBef>
                <a:spcPts val="0"/>
              </a:spcBef>
              <a:spcAft>
                <a:spcPts val="0"/>
              </a:spcAft>
              <a:buSzPts val="1800"/>
              <a:buChar char="●"/>
              <a:defRPr sz="1800"/>
            </a:lvl4pPr>
            <a:lvl5pPr indent="-342900" lvl="4" marL="2286000">
              <a:spcBef>
                <a:spcPts val="0"/>
              </a:spcBef>
              <a:spcAft>
                <a:spcPts val="0"/>
              </a:spcAft>
              <a:buSzPts val="1800"/>
              <a:buChar char="○"/>
              <a:defRPr sz="1800"/>
            </a:lvl5pPr>
            <a:lvl6pPr indent="-342900" lvl="5" marL="2743200">
              <a:spcBef>
                <a:spcPts val="0"/>
              </a:spcBef>
              <a:spcAft>
                <a:spcPts val="0"/>
              </a:spcAft>
              <a:buSzPts val="1800"/>
              <a:buChar char="■"/>
              <a:defRPr sz="1800"/>
            </a:lvl6pPr>
            <a:lvl7pPr indent="-342900" lvl="6" marL="3200400">
              <a:spcBef>
                <a:spcPts val="0"/>
              </a:spcBef>
              <a:spcAft>
                <a:spcPts val="0"/>
              </a:spcAft>
              <a:buSzPts val="1800"/>
              <a:buChar char="●"/>
              <a:defRPr sz="1800"/>
            </a:lvl7pPr>
            <a:lvl8pPr indent="-342900" lvl="7" marL="3657600">
              <a:spcBef>
                <a:spcPts val="0"/>
              </a:spcBef>
              <a:spcAft>
                <a:spcPts val="0"/>
              </a:spcAft>
              <a:buSzPts val="1800"/>
              <a:buChar char="○"/>
              <a:defRPr sz="1800"/>
            </a:lvl8pPr>
            <a:lvl9pPr indent="-342900" lvl="8" marL="4114800">
              <a:spcBef>
                <a:spcPts val="0"/>
              </a:spcBef>
              <a:spcAft>
                <a:spcPts val="0"/>
              </a:spcAft>
              <a:buSzPts val="1800"/>
              <a:buChar char="■"/>
              <a:defRPr sz="1800"/>
            </a:lvl9pPr>
          </a:lstStyle>
          <a:p/>
        </p:txBody>
      </p:sp>
      <p:sp>
        <p:nvSpPr>
          <p:cNvPr id="8" name="Google Shape;8;p1"/>
          <p:cNvSpPr txBox="1"/>
          <p:nvPr>
            <p:ph idx="12" type="sldNum"/>
          </p:nvPr>
        </p:nvSpPr>
        <p:spPr>
          <a:xfrm>
            <a:off x="8556791" y="4749851"/>
            <a:ext cx="548700" cy="393600"/>
          </a:xfrm>
          <a:prstGeom prst="rect">
            <a:avLst/>
          </a:prstGeom>
          <a:noFill/>
          <a:ln>
            <a:noFill/>
          </a:ln>
        </p:spPr>
        <p:txBody>
          <a:bodyPr anchorCtr="0" anchor="ctr" bIns="91425" lIns="91425" spcFirstLastPara="1" rIns="91425" wrap="square" tIns="91425">
            <a:noAutofit/>
          </a:bodyPr>
          <a:lstStyle>
            <a:lvl1pPr lvl="0" algn="r">
              <a:buNone/>
              <a:defRPr sz="1300">
                <a:solidFill>
                  <a:schemeClr val="dk1"/>
                </a:solidFill>
              </a:defRPr>
            </a:lvl1pPr>
            <a:lvl2pPr lvl="1" algn="r">
              <a:buNone/>
              <a:defRPr sz="1300">
                <a:solidFill>
                  <a:schemeClr val="dk1"/>
                </a:solidFill>
              </a:defRPr>
            </a:lvl2pPr>
            <a:lvl3pPr lvl="2" algn="r">
              <a:buNone/>
              <a:defRPr sz="1300">
                <a:solidFill>
                  <a:schemeClr val="dk1"/>
                </a:solidFill>
              </a:defRPr>
            </a:lvl3pPr>
            <a:lvl4pPr lvl="3" algn="r">
              <a:buNone/>
              <a:defRPr sz="1300">
                <a:solidFill>
                  <a:schemeClr val="dk1"/>
                </a:solidFill>
              </a:defRPr>
            </a:lvl4pPr>
            <a:lvl5pPr lvl="4" algn="r">
              <a:buNone/>
              <a:defRPr sz="1300">
                <a:solidFill>
                  <a:schemeClr val="dk1"/>
                </a:solidFill>
              </a:defRPr>
            </a:lvl5pPr>
            <a:lvl6pPr lvl="5" algn="r">
              <a:buNone/>
              <a:defRPr sz="1300">
                <a:solidFill>
                  <a:schemeClr val="dk1"/>
                </a:solidFill>
              </a:defRPr>
            </a:lvl6pPr>
            <a:lvl7pPr lvl="6" algn="r">
              <a:buNone/>
              <a:defRPr sz="1300">
                <a:solidFill>
                  <a:schemeClr val="dk1"/>
                </a:solidFill>
              </a:defRPr>
            </a:lvl7pPr>
            <a:lvl8pPr lvl="7" algn="r">
              <a:buNone/>
              <a:defRPr sz="1300">
                <a:solidFill>
                  <a:schemeClr val="dk1"/>
                </a:solidFill>
              </a:defRPr>
            </a:lvl8pPr>
            <a:lvl9pPr lvl="8" algn="r">
              <a:buNone/>
              <a:defRPr sz="1300">
                <a:solidFill>
                  <a:schemeClr val="dk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3" name="Shape 33"/>
        <p:cNvGrpSpPr/>
        <p:nvPr/>
      </p:nvGrpSpPr>
      <p:grpSpPr>
        <a:xfrm>
          <a:off x="0" y="0"/>
          <a:ext cx="0" cy="0"/>
          <a:chOff x="0" y="0"/>
          <a:chExt cx="0" cy="0"/>
        </a:xfrm>
      </p:grpSpPr>
      <p:sp>
        <p:nvSpPr>
          <p:cNvPr id="34" name="Google Shape;34;p8"/>
          <p:cNvSpPr txBox="1"/>
          <p:nvPr/>
        </p:nvSpPr>
        <p:spPr>
          <a:xfrm>
            <a:off x="230150" y="675275"/>
            <a:ext cx="8876400" cy="24975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sz="4800">
                <a:latin typeface="Oswald"/>
                <a:ea typeface="Oswald"/>
                <a:cs typeface="Oswald"/>
                <a:sym typeface="Oswald"/>
              </a:rPr>
              <a:t>20 Secrets to Achieving</a:t>
            </a:r>
            <a:endParaRPr sz="4800">
              <a:latin typeface="Oswald"/>
              <a:ea typeface="Oswald"/>
              <a:cs typeface="Oswald"/>
              <a:sym typeface="Oswald"/>
            </a:endParaRPr>
          </a:p>
          <a:p>
            <a:pPr indent="0" lvl="0" marL="0" rtl="0" algn="ctr">
              <a:lnSpc>
                <a:spcPct val="115000"/>
              </a:lnSpc>
              <a:spcBef>
                <a:spcPts val="0"/>
              </a:spcBef>
              <a:spcAft>
                <a:spcPts val="0"/>
              </a:spcAft>
              <a:buNone/>
            </a:pPr>
            <a:r>
              <a:rPr lang="en" sz="4800">
                <a:latin typeface="Pacifico"/>
                <a:ea typeface="Pacifico"/>
                <a:cs typeface="Pacifico"/>
                <a:sym typeface="Pacifico"/>
              </a:rPr>
              <a:t>Success In Your Journey</a:t>
            </a:r>
            <a:endParaRPr sz="4800">
              <a:latin typeface="Pacifico"/>
              <a:ea typeface="Pacifico"/>
              <a:cs typeface="Pacifico"/>
              <a:sym typeface="Pacific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sp>
        <p:nvSpPr>
          <p:cNvPr id="87" name="Google Shape;87;p1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#9</a:t>
            </a:r>
            <a:endParaRPr>
              <a:latin typeface="Pacifico"/>
              <a:ea typeface="Pacifico"/>
              <a:cs typeface="Pacifico"/>
              <a:sym typeface="Pacifico"/>
            </a:endParaRPr>
          </a:p>
        </p:txBody>
      </p:sp>
      <p:sp>
        <p:nvSpPr>
          <p:cNvPr id="88" name="Google Shape;88;p17"/>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solidFill>
                  <a:schemeClr val="dk1"/>
                </a:solidFill>
              </a:rPr>
              <a:t>Decide Your True Dreams and Goals</a:t>
            </a:r>
            <a:endParaRPr b="1">
              <a:solidFill>
                <a:schemeClr val="dk1"/>
              </a:solidFill>
            </a:endParaRPr>
          </a:p>
          <a:p>
            <a:pPr indent="0" lvl="0" marL="0" rtl="0" algn="ctr">
              <a:spcBef>
                <a:spcPts val="600"/>
              </a:spcBef>
              <a:spcAft>
                <a:spcPts val="0"/>
              </a:spcAft>
              <a:buClr>
                <a:schemeClr val="dk1"/>
              </a:buClr>
              <a:buSzPts val="1100"/>
              <a:buFont typeface="Arial"/>
              <a:buNone/>
            </a:pPr>
            <a:r>
              <a:t/>
            </a:r>
            <a:endParaRPr b="1">
              <a:solidFill>
                <a:schemeClr val="dk1"/>
              </a:solidFill>
            </a:endParaRPr>
          </a:p>
          <a:p>
            <a:pPr indent="0" lvl="0" marL="0" rtl="0" algn="ctr">
              <a:spcBef>
                <a:spcPts val="600"/>
              </a:spcBef>
              <a:spcAft>
                <a:spcPts val="0"/>
              </a:spcAft>
              <a:buClr>
                <a:schemeClr val="dk1"/>
              </a:buClr>
              <a:buSzPts val="1100"/>
              <a:buFont typeface="Arial"/>
              <a:buNone/>
            </a:pPr>
            <a:r>
              <a:rPr lang="en">
                <a:solidFill>
                  <a:schemeClr val="dk1"/>
                </a:solidFill>
              </a:rPr>
              <a:t>Take the time to write down your specific goals and develop a clear plan for reaching them.</a:t>
            </a:r>
            <a:endParaRPr>
              <a:solidFill>
                <a:schemeClr val="dk1"/>
              </a:solidFill>
            </a:endParaRPr>
          </a:p>
          <a:p>
            <a:pPr indent="0" lvl="0" marL="0" rtl="0" algn="ctr">
              <a:spcBef>
                <a:spcPts val="600"/>
              </a:spcBef>
              <a:spcAft>
                <a:spcPts val="0"/>
              </a:spcAft>
              <a:buClr>
                <a:schemeClr val="dk1"/>
              </a:buClr>
              <a:buSzPts val="1100"/>
              <a:buFont typeface="Arial"/>
              <a:buNone/>
            </a:pPr>
            <a:r>
              <a:t/>
            </a:r>
            <a:endParaRPr>
              <a:solidFill>
                <a:schemeClr val="dk1"/>
              </a:solidFill>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Google Shape;93;p18"/>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#10</a:t>
            </a:r>
            <a:endParaRPr>
              <a:latin typeface="Pacifico"/>
              <a:ea typeface="Pacifico"/>
              <a:cs typeface="Pacifico"/>
              <a:sym typeface="Pacifico"/>
            </a:endParaRPr>
          </a:p>
        </p:txBody>
      </p:sp>
      <p:sp>
        <p:nvSpPr>
          <p:cNvPr id="94" name="Google Shape;94;p18"/>
          <p:cNvSpPr txBox="1"/>
          <p:nvPr>
            <p:ph idx="1" type="body"/>
          </p:nvPr>
        </p:nvSpPr>
        <p:spPr>
          <a:xfrm>
            <a:off x="457200" y="11870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Learn from Your Mistakes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Nobody is perfect on their journey to success. If you make a mistake, learn from it and continue to move forward.</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sp>
        <p:nvSpPr>
          <p:cNvPr id="99" name="Google Shape;99;p1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#11</a:t>
            </a:r>
            <a:endParaRPr>
              <a:latin typeface="Pacifico"/>
              <a:ea typeface="Pacifico"/>
              <a:cs typeface="Pacifico"/>
              <a:sym typeface="Pacifico"/>
            </a:endParaRPr>
          </a:p>
        </p:txBody>
      </p:sp>
      <p:sp>
        <p:nvSpPr>
          <p:cNvPr id="100" name="Google Shape;100;p19"/>
          <p:cNvSpPr txBox="1"/>
          <p:nvPr>
            <p:ph idx="1" type="body"/>
          </p:nvPr>
        </p:nvSpPr>
        <p:spPr>
          <a:xfrm>
            <a:off x="457200" y="384950"/>
            <a:ext cx="8229600" cy="4437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Find Your Focus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To be successful you have to be focused. Don’t let other people or things distract you from your goals.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#12</a:t>
            </a:r>
            <a:endParaRPr>
              <a:latin typeface="Pacifico"/>
              <a:ea typeface="Pacifico"/>
              <a:cs typeface="Pacifico"/>
              <a:sym typeface="Pacifico"/>
            </a:endParaRPr>
          </a:p>
        </p:txBody>
      </p:sp>
      <p:sp>
        <p:nvSpPr>
          <p:cNvPr id="106" name="Google Shape;106;p20"/>
          <p:cNvSpPr txBox="1"/>
          <p:nvPr>
            <p:ph idx="1" type="body"/>
          </p:nvPr>
        </p:nvSpPr>
        <p:spPr>
          <a:xfrm>
            <a:off x="457200" y="387450"/>
            <a:ext cx="8229600" cy="418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Take Responsibility</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If you make a mistake on your journey, take responsibility for your actions.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2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#13</a:t>
            </a:r>
            <a:endParaRPr>
              <a:latin typeface="Pacifico"/>
              <a:ea typeface="Pacifico"/>
              <a:cs typeface="Pacifico"/>
              <a:sym typeface="Pacifico"/>
            </a:endParaRPr>
          </a:p>
        </p:txBody>
      </p:sp>
      <p:sp>
        <p:nvSpPr>
          <p:cNvPr id="112" name="Google Shape;112;p21"/>
          <p:cNvSpPr txBox="1"/>
          <p:nvPr>
            <p:ph idx="1" type="body"/>
          </p:nvPr>
        </p:nvSpPr>
        <p:spPr>
          <a:xfrm>
            <a:off x="531875" y="472050"/>
            <a:ext cx="8229600" cy="45645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Be innovative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Don’t be afraid to be different. Following the crowd is the quickest way to achieve mediocrity.</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22"/>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#14</a:t>
            </a:r>
            <a:endParaRPr>
              <a:latin typeface="Pacifico"/>
              <a:ea typeface="Pacifico"/>
              <a:cs typeface="Pacifico"/>
              <a:sym typeface="Pacifico"/>
            </a:endParaRPr>
          </a:p>
        </p:txBody>
      </p:sp>
      <p:sp>
        <p:nvSpPr>
          <p:cNvPr id="118" name="Google Shape;118;p22"/>
          <p:cNvSpPr txBox="1"/>
          <p:nvPr>
            <p:ph idx="1" type="body"/>
          </p:nvPr>
        </p:nvSpPr>
        <p:spPr>
          <a:xfrm>
            <a:off x="457200" y="429600"/>
            <a:ext cx="8229600" cy="4093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Always be Moving Forward</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Never stop trying to improve. Always strive to be better than you were the day before and make your goals better each day.</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sz="24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#15</a:t>
            </a:r>
            <a:endParaRPr>
              <a:latin typeface="Pacifico"/>
              <a:ea typeface="Pacifico"/>
              <a:cs typeface="Pacifico"/>
              <a:sym typeface="Pacifico"/>
            </a:endParaRPr>
          </a:p>
        </p:txBody>
      </p:sp>
      <p:sp>
        <p:nvSpPr>
          <p:cNvPr id="124" name="Google Shape;124;p23"/>
          <p:cNvSpPr txBox="1"/>
          <p:nvPr>
            <p:ph idx="1" type="body"/>
          </p:nvPr>
        </p:nvSpPr>
        <p:spPr>
          <a:xfrm>
            <a:off x="556000" y="549250"/>
            <a:ext cx="8229600" cy="4092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Celebrate Little Wins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Even the smallest wins are still wins and are what will keep you going on your journey to achieve success. Every little accomplishment means that you are one step closer to your goals.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sp>
        <p:nvSpPr>
          <p:cNvPr id="129" name="Google Shape;129;p2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#16</a:t>
            </a:r>
            <a:endParaRPr>
              <a:latin typeface="Pacifico"/>
              <a:ea typeface="Pacifico"/>
              <a:cs typeface="Pacifico"/>
              <a:sym typeface="Pacifico"/>
            </a:endParaRPr>
          </a:p>
        </p:txBody>
      </p:sp>
      <p:sp>
        <p:nvSpPr>
          <p:cNvPr id="130" name="Google Shape;130;p24"/>
          <p:cNvSpPr txBox="1"/>
          <p:nvPr>
            <p:ph idx="1" type="body"/>
          </p:nvPr>
        </p:nvSpPr>
        <p:spPr>
          <a:xfrm>
            <a:off x="510900" y="563025"/>
            <a:ext cx="8229600" cy="4123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Accept Your Weaknesses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Everyone has weaknesses. Instead of focusing on your weaknesses, focus on the things that you’re good at and play to your strengths.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Google Shape;135;p2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#17</a:t>
            </a:r>
            <a:endParaRPr>
              <a:latin typeface="Pacifico"/>
              <a:ea typeface="Pacifico"/>
              <a:cs typeface="Pacifico"/>
              <a:sym typeface="Pacifico"/>
            </a:endParaRPr>
          </a:p>
        </p:txBody>
      </p:sp>
      <p:sp>
        <p:nvSpPr>
          <p:cNvPr id="136" name="Google Shape;136;p25"/>
          <p:cNvSpPr txBox="1"/>
          <p:nvPr>
            <p:ph idx="1" type="body"/>
          </p:nvPr>
        </p:nvSpPr>
        <p:spPr>
          <a:xfrm>
            <a:off x="648550" y="432375"/>
            <a:ext cx="8229600" cy="4161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Don’t Compare Yourself to Others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Everyone’s situation and everyone’s path is different. Everyone’s definition of success is different. Comparing yourself to others isn’t worth your time or energy.</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2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#18</a:t>
            </a:r>
            <a:endParaRPr>
              <a:latin typeface="Pacifico"/>
              <a:ea typeface="Pacifico"/>
              <a:cs typeface="Pacifico"/>
              <a:sym typeface="Pacifico"/>
            </a:endParaRPr>
          </a:p>
        </p:txBody>
      </p:sp>
      <p:sp>
        <p:nvSpPr>
          <p:cNvPr id="142" name="Google Shape;142;p26"/>
          <p:cNvSpPr txBox="1"/>
          <p:nvPr>
            <p:ph idx="1" type="body"/>
          </p:nvPr>
        </p:nvSpPr>
        <p:spPr>
          <a:xfrm>
            <a:off x="361125" y="517325"/>
            <a:ext cx="8229600" cy="41013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Believe in Yourself</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If you want to reach your goals you have to believe that you are going to make it. If you don't have this fundamental belief, you'll never reach the end of your journey.</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 name="Shape 38"/>
        <p:cNvGrpSpPr/>
        <p:nvPr/>
      </p:nvGrpSpPr>
      <p:grpSpPr>
        <a:xfrm>
          <a:off x="0" y="0"/>
          <a:ext cx="0" cy="0"/>
          <a:chOff x="0" y="0"/>
          <a:chExt cx="0" cy="0"/>
        </a:xfrm>
      </p:grpSpPr>
      <p:sp>
        <p:nvSpPr>
          <p:cNvPr id="39" name="Google Shape;39;p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a:t>
            </a:r>
            <a:endParaRPr>
              <a:latin typeface="Pacifico"/>
              <a:ea typeface="Pacifico"/>
              <a:cs typeface="Pacifico"/>
              <a:sym typeface="Pacifico"/>
            </a:endParaRPr>
          </a:p>
        </p:txBody>
      </p:sp>
      <p:sp>
        <p:nvSpPr>
          <p:cNvPr id="40" name="Google Shape;40;p9"/>
          <p:cNvSpPr txBox="1"/>
          <p:nvPr>
            <p:ph idx="1" type="body"/>
          </p:nvPr>
        </p:nvSpPr>
        <p:spPr>
          <a:xfrm>
            <a:off x="457200" y="1128425"/>
            <a:ext cx="8229600" cy="376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Get Out of Your Comfort Zone</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You won't find much success if you stay in your comfort zone. Find ways to get and stay out of your comfort zone.</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rPr lang="en"/>
              <a:t> </a:t>
            </a:r>
            <a:endParaRPr/>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Google Shape;147;p2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#19</a:t>
            </a:r>
            <a:endParaRPr>
              <a:latin typeface="Pacifico"/>
              <a:ea typeface="Pacifico"/>
              <a:cs typeface="Pacifico"/>
              <a:sym typeface="Pacifico"/>
            </a:endParaRPr>
          </a:p>
        </p:txBody>
      </p:sp>
      <p:sp>
        <p:nvSpPr>
          <p:cNvPr id="148" name="Google Shape;148;p27"/>
          <p:cNvSpPr txBox="1"/>
          <p:nvPr>
            <p:ph idx="1" type="body"/>
          </p:nvPr>
        </p:nvSpPr>
        <p:spPr>
          <a:xfrm>
            <a:off x="457200" y="446125"/>
            <a:ext cx="8229600" cy="43764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Take Care of Yourself</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You’ll never accomplish your goals and achieve success if you don’t have the energy to keep going. Make sure you eat right and exercise regularly so you can make it to the end of your journey.</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28"/>
          <p:cNvSpPr txBox="1"/>
          <p:nvPr>
            <p:ph type="title"/>
          </p:nvPr>
        </p:nvSpPr>
        <p:spPr>
          <a:xfrm>
            <a:off x="457200" y="165001"/>
            <a:ext cx="8229600" cy="726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#20</a:t>
            </a:r>
            <a:endParaRPr>
              <a:latin typeface="Pacifico"/>
              <a:ea typeface="Pacifico"/>
              <a:cs typeface="Pacifico"/>
              <a:sym typeface="Pacifico"/>
            </a:endParaRPr>
          </a:p>
        </p:txBody>
      </p:sp>
      <p:sp>
        <p:nvSpPr>
          <p:cNvPr id="154" name="Google Shape;154;p28"/>
          <p:cNvSpPr txBox="1"/>
          <p:nvPr>
            <p:ph idx="1" type="body"/>
          </p:nvPr>
        </p:nvSpPr>
        <p:spPr>
          <a:xfrm>
            <a:off x="523975" y="427300"/>
            <a:ext cx="8292900" cy="43740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Focus on Commitment, Not Motivation</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Focus on how committed you are to your goal. When you are genuinely committed, motivation will follow.</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a:p>
          <a:p>
            <a:pPr indent="457200" lvl="0" marL="0" rtl="0" algn="l">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 name="Shape 44"/>
        <p:cNvGrpSpPr/>
        <p:nvPr/>
      </p:nvGrpSpPr>
      <p:grpSpPr>
        <a:xfrm>
          <a:off x="0" y="0"/>
          <a:ext cx="0" cy="0"/>
          <a:chOff x="0" y="0"/>
          <a:chExt cx="0" cy="0"/>
        </a:xfrm>
      </p:grpSpPr>
      <p:sp>
        <p:nvSpPr>
          <p:cNvPr id="45" name="Google Shape;45;p10"/>
          <p:cNvSpPr txBox="1"/>
          <p:nvPr>
            <p:ph type="title"/>
          </p:nvPr>
        </p:nvSpPr>
        <p:spPr>
          <a:xfrm>
            <a:off x="457200" y="7765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a:t>
            </a:r>
            <a:endParaRPr>
              <a:latin typeface="Pacifico"/>
              <a:ea typeface="Pacifico"/>
              <a:cs typeface="Pacifico"/>
              <a:sym typeface="Pacifico"/>
            </a:endParaRPr>
          </a:p>
        </p:txBody>
      </p:sp>
      <p:sp>
        <p:nvSpPr>
          <p:cNvPr id="46" name="Google Shape;46;p10"/>
          <p:cNvSpPr txBox="1"/>
          <p:nvPr>
            <p:ph idx="1" type="body"/>
          </p:nvPr>
        </p:nvSpPr>
        <p:spPr>
          <a:xfrm>
            <a:off x="457200" y="622725"/>
            <a:ext cx="8229600" cy="4446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Never Give Up</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It’s rare for something to work the first time you try it. Just because what you are currently doing isn’t working, doesn’t mean it won’t work. It may mean you have to try a different tactic.</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 name="Shape 50"/>
        <p:cNvGrpSpPr/>
        <p:nvPr/>
      </p:nvGrpSpPr>
      <p:grpSpPr>
        <a:xfrm>
          <a:off x="0" y="0"/>
          <a:ext cx="0" cy="0"/>
          <a:chOff x="0" y="0"/>
          <a:chExt cx="0" cy="0"/>
        </a:xfrm>
      </p:grpSpPr>
      <p:sp>
        <p:nvSpPr>
          <p:cNvPr id="51" name="Google Shape;51;p1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#3</a:t>
            </a:r>
            <a:endParaRPr>
              <a:latin typeface="Pacifico"/>
              <a:ea typeface="Pacifico"/>
              <a:cs typeface="Pacifico"/>
              <a:sym typeface="Pacifico"/>
            </a:endParaRPr>
          </a:p>
        </p:txBody>
      </p:sp>
      <p:sp>
        <p:nvSpPr>
          <p:cNvPr id="52" name="Google Shape;52;p11"/>
          <p:cNvSpPr txBox="1"/>
          <p:nvPr>
            <p:ph idx="1" type="body"/>
          </p:nvPr>
        </p:nvSpPr>
        <p:spPr>
          <a:xfrm>
            <a:off x="457200" y="11665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Become More Optimistic</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Always expect something wonderful to happen every day and adopt an attitude of gratitude.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a:p>
          <a:p>
            <a:pPr indent="457200" lvl="0" marL="0" rtl="0" algn="l">
              <a:spcBef>
                <a:spcPts val="600"/>
              </a:spcBef>
              <a:spcAft>
                <a:spcPts val="0"/>
              </a:spcAft>
              <a:buNone/>
            </a:pPr>
            <a:r>
              <a:t/>
            </a:r>
            <a:endParaRPr b="1"/>
          </a:p>
          <a:p>
            <a:pPr indent="457200" lvl="0" marL="0" rtl="0" algn="l">
              <a:spcBef>
                <a:spcPts val="600"/>
              </a:spcBef>
              <a:spcAft>
                <a:spcPts val="0"/>
              </a:spcAft>
              <a:buNone/>
            </a:pPr>
            <a:r>
              <a:t/>
            </a:r>
            <a:endParaRPr b="1"/>
          </a:p>
          <a:p>
            <a:pPr indent="0" lvl="0" marL="0" rtl="0" algn="l">
              <a:spcBef>
                <a:spcPts val="6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 name="Shape 56"/>
        <p:cNvGrpSpPr/>
        <p:nvPr/>
      </p:nvGrpSpPr>
      <p:grpSpPr>
        <a:xfrm>
          <a:off x="0" y="0"/>
          <a:ext cx="0" cy="0"/>
          <a:chOff x="0" y="0"/>
          <a:chExt cx="0" cy="0"/>
        </a:xfrm>
      </p:grpSpPr>
      <p:sp>
        <p:nvSpPr>
          <p:cNvPr id="57" name="Google Shape;57;p12"/>
          <p:cNvSpPr txBox="1"/>
          <p:nvPr>
            <p:ph type="title"/>
          </p:nvPr>
        </p:nvSpPr>
        <p:spPr>
          <a:xfrm>
            <a:off x="457200" y="379126"/>
            <a:ext cx="8229600" cy="6960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#4</a:t>
            </a:r>
            <a:endParaRPr>
              <a:latin typeface="Pacifico"/>
              <a:ea typeface="Pacifico"/>
              <a:cs typeface="Pacifico"/>
              <a:sym typeface="Pacifico"/>
            </a:endParaRPr>
          </a:p>
        </p:txBody>
      </p:sp>
      <p:sp>
        <p:nvSpPr>
          <p:cNvPr id="58" name="Google Shape;58;p12"/>
          <p:cNvSpPr txBox="1"/>
          <p:nvPr>
            <p:ph idx="1" type="body"/>
          </p:nvPr>
        </p:nvSpPr>
        <p:spPr>
          <a:xfrm>
            <a:off x="457200" y="499200"/>
            <a:ext cx="8229600" cy="4511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Always Be Positive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How you think is everything. Always think successes and not a failure, and always be aware of a negative environment.</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sz="2400"/>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 name="Shape 62"/>
        <p:cNvGrpSpPr/>
        <p:nvPr/>
      </p:nvGrpSpPr>
      <p:grpSpPr>
        <a:xfrm>
          <a:off x="0" y="0"/>
          <a:ext cx="0" cy="0"/>
          <a:chOff x="0" y="0"/>
          <a:chExt cx="0" cy="0"/>
        </a:xfrm>
      </p:grpSpPr>
      <p:sp>
        <p:nvSpPr>
          <p:cNvPr id="63" name="Google Shape;63;p1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#5</a:t>
            </a:r>
            <a:endParaRPr>
              <a:latin typeface="Pacifico"/>
              <a:ea typeface="Pacifico"/>
              <a:cs typeface="Pacifico"/>
              <a:sym typeface="Pacifico"/>
            </a:endParaRPr>
          </a:p>
        </p:txBody>
      </p:sp>
      <p:sp>
        <p:nvSpPr>
          <p:cNvPr id="64" name="Google Shape;64;p13"/>
          <p:cNvSpPr txBox="1"/>
          <p:nvPr>
            <p:ph idx="1" type="body"/>
          </p:nvPr>
        </p:nvSpPr>
        <p:spPr>
          <a:xfrm>
            <a:off x="618150" y="1115575"/>
            <a:ext cx="8068800" cy="3526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Take Action</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Your goals are nothing without action. Never be afraid to get started on the path to success. Just do it.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14"/>
          <p:cNvSpPr txBox="1"/>
          <p:nvPr>
            <p:ph type="title"/>
          </p:nvPr>
        </p:nvSpPr>
        <p:spPr>
          <a:xfrm>
            <a:off x="457200" y="5760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#6</a:t>
            </a:r>
            <a:endParaRPr>
              <a:latin typeface="Pacifico"/>
              <a:ea typeface="Pacifico"/>
              <a:cs typeface="Pacifico"/>
              <a:sym typeface="Pacifico"/>
            </a:endParaRPr>
          </a:p>
        </p:txBody>
      </p:sp>
      <p:sp>
        <p:nvSpPr>
          <p:cNvPr id="70" name="Google Shape;70;p14"/>
          <p:cNvSpPr txBox="1"/>
          <p:nvPr>
            <p:ph idx="1" type="body"/>
          </p:nvPr>
        </p:nvSpPr>
        <p:spPr>
          <a:xfrm>
            <a:off x="457200" y="1002325"/>
            <a:ext cx="8229600" cy="3992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 </a:t>
            </a:r>
            <a:r>
              <a:rPr b="1" lang="en"/>
              <a:t>Never Stop Learning</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Always find a way to increase your knowledge regarding your goals. Read books, get training, go back to school, and acquire new skills.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None/>
            </a:pPr>
            <a:r>
              <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sp>
        <p:nvSpPr>
          <p:cNvPr id="75" name="Google Shape;75;p1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#7</a:t>
            </a:r>
            <a:endParaRPr>
              <a:latin typeface="Pacifico"/>
              <a:ea typeface="Pacifico"/>
              <a:cs typeface="Pacifico"/>
              <a:sym typeface="Pacifico"/>
            </a:endParaRPr>
          </a:p>
        </p:txBody>
      </p:sp>
      <p:sp>
        <p:nvSpPr>
          <p:cNvPr id="76" name="Google Shape;76;p15"/>
          <p:cNvSpPr txBox="1"/>
          <p:nvPr>
            <p:ph idx="1" type="body"/>
          </p:nvPr>
        </p:nvSpPr>
        <p:spPr>
          <a:xfrm>
            <a:off x="410525" y="528050"/>
            <a:ext cx="8229600" cy="42306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Build a Support Group</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400"/>
              <a:t>It’s helpful to have someone you know who will listen to your frustrations and feeling of self-doubt and remind you of how far you’ve already come.</a:t>
            </a:r>
            <a:endParaRPr sz="24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1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#8</a:t>
            </a:r>
            <a:endParaRPr>
              <a:latin typeface="Pacifico"/>
              <a:ea typeface="Pacifico"/>
              <a:cs typeface="Pacifico"/>
              <a:sym typeface="Pacifico"/>
            </a:endParaRPr>
          </a:p>
        </p:txBody>
      </p:sp>
      <p:sp>
        <p:nvSpPr>
          <p:cNvPr id="82" name="Google Shape;82;p16"/>
          <p:cNvSpPr txBox="1"/>
          <p:nvPr>
            <p:ph idx="1" type="body"/>
          </p:nvPr>
        </p:nvSpPr>
        <p:spPr>
          <a:xfrm>
            <a:off x="457200" y="500050"/>
            <a:ext cx="8229600" cy="41301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   </a:t>
            </a:r>
            <a:r>
              <a:rPr b="1" lang="en"/>
              <a:t>Be Persistent and Work Hard</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8. Be Persistent and Work Hard – Finding success is a marathon, not a sprint. No matter what you face on your journey, never give up.</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ight 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